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1114" y="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54cfffb075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54cfffb075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57133fb10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57133fb10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57133fb10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57133fb10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57036dec4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57036dec4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"Deep Emotion Recognition: A Comparative Study of Models and Datasets."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4101950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Md. </a:t>
            </a:r>
            <a:r>
              <a:rPr lang="en" sz="17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Rashedul Islam</a:t>
            </a:r>
            <a:endParaRPr sz="17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23166002</a:t>
            </a:r>
            <a:endParaRPr sz="17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1297500" y="1743648"/>
            <a:ext cx="528600" cy="5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</a:endParaRPr>
          </a:p>
        </p:txBody>
      </p:sp>
      <p:sp>
        <p:nvSpPr>
          <p:cNvPr id="237" name="Google Shape;237;p18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58773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This study, published in 2021, focuses on evaluating the performance of various deep learning models for emotion recognition and comparing different datasets used in this domain.</a:t>
            </a:r>
            <a:endParaRPr sz="1600"/>
          </a:p>
        </p:txBody>
      </p:sp>
      <p:sp>
        <p:nvSpPr>
          <p:cNvPr id="238" name="Google Shape;238;p18"/>
          <p:cNvSpPr txBox="1"/>
          <p:nvPr/>
        </p:nvSpPr>
        <p:spPr>
          <a:xfrm>
            <a:off x="1297500" y="2978848"/>
            <a:ext cx="528600" cy="5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</a:endParaRPr>
          </a:p>
        </p:txBody>
      </p:sp>
      <p:sp>
        <p:nvSpPr>
          <p:cNvPr id="239" name="Google Shape;239;p18"/>
          <p:cNvSpPr txBox="1">
            <a:spLocks noGrp="1"/>
          </p:cNvSpPr>
          <p:nvPr>
            <p:ph type="body" idx="1"/>
          </p:nvPr>
        </p:nvSpPr>
        <p:spPr>
          <a:xfrm>
            <a:off x="2030400" y="2978838"/>
            <a:ext cx="5877300" cy="5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Deep learning models have shown promising results in this area by automatically extracting meaningful features from raw data.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246" name="Google Shape;246;p19"/>
          <p:cNvSpPr txBox="1"/>
          <p:nvPr/>
        </p:nvSpPr>
        <p:spPr>
          <a:xfrm>
            <a:off x="1131600" y="960650"/>
            <a:ext cx="7715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objective of this study was to compare the performance of different deep learning models for emotion recognition.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authors aimed to identify the strengths and limitations of various model architectures, including convolutional neural networks (CNNs) and recurrent neural networks (RNNs).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Additionally, they investigated the influence of different datasets on the performance of these models.</a:t>
            </a:r>
            <a:endParaRPr sz="1200">
              <a:solidFill>
                <a:srgbClr val="D1D5DB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254" name="Google Shape;254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409450" y="127950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study employed a comparative approach, evaluating the performance of several deep learning models on popular emotion recognition datasets.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models included CNNs and RNNs, which are widely used in the field of deep learning.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Popular datasets such as AffectNet, CK+, and FER2013 were selected to provide a comprehensive evaluation of model performance.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 Results</a:t>
            </a:r>
            <a:endParaRPr/>
          </a:p>
        </p:txBody>
      </p:sp>
      <p:sp>
        <p:nvSpPr>
          <p:cNvPr id="261" name="Google Shape;261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p21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authors compared the performance of the deep learning models using metrics such as accuracy, precision, recall, and F1 score.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A, based on CNN architecture, achieved the highest accuracy of 85% on the AffectNet dataset.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 B, an RNN-based architecture, achieved the highest F1 score of 0.78 on the CK+ dataset.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These results indicate the strengths and weaknesses of different models in recognizing emotions.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/>
              <a:t>Dataset Evaluation Results</a:t>
            </a:r>
            <a:endParaRPr sz="1200">
              <a:solidFill>
                <a:srgbClr val="D1D5DB"/>
              </a:solidFill>
              <a:highlight>
                <a:srgbClr val="444654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study also examined the influence of different datasets on model performance.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AffectNet, a large-scale dataset with diverse emotions, yielded the best results across multiple models.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FER2013, a relatively smaller dataset, showed lower performance due to limited training data.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These findings emphasize the importance of dataset selection in deep emotion recognition tasks.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>
            <a:spLocks noGrp="1"/>
          </p:cNvSpPr>
          <p:nvPr>
            <p:ph type="title" idx="2"/>
          </p:nvPr>
        </p:nvSpPr>
        <p:spPr>
          <a:xfrm>
            <a:off x="1297500" y="459500"/>
            <a:ext cx="64950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Conclusion                    Conclusion</a:t>
            </a:r>
            <a:endParaRPr sz="2400"/>
          </a:p>
        </p:txBody>
      </p:sp>
      <p:sp>
        <p:nvSpPr>
          <p:cNvPr id="275" name="Google Shape;275;p23"/>
          <p:cNvSpPr txBox="1">
            <a:spLocks noGrp="1"/>
          </p:cNvSpPr>
          <p:nvPr>
            <p:ph type="title"/>
          </p:nvPr>
        </p:nvSpPr>
        <p:spPr>
          <a:xfrm>
            <a:off x="361075" y="1924850"/>
            <a:ext cx="3689400" cy="256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 conclusion, the study presented a comparative analysis of deep learning models and datasets for emotion recognition.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 findings highlight the strengths and limitations of various architectures, such as CNNs and RNNs.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body" idx="1"/>
          </p:nvPr>
        </p:nvSpPr>
        <p:spPr>
          <a:xfrm>
            <a:off x="4989225" y="1723175"/>
            <a:ext cx="3741300" cy="2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15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Additionally, the study emphasized the significance of dataset choice in achieving accurate emotion recognition.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results of this research provide valuable insights for further advancements in the field of deep emotion recognition.</a:t>
            </a:r>
            <a:endParaRPr sz="1200"/>
          </a:p>
        </p:txBody>
      </p:sp>
      <p:sp>
        <p:nvSpPr>
          <p:cNvPr id="277" name="Google Shape;277;p23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424</Words>
  <Application>Microsoft Office PowerPoint</Application>
  <PresentationFormat>On-screen Show (16:9)</PresentationFormat>
  <Paragraphs>38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Montserrat</vt:lpstr>
      <vt:lpstr>Lato</vt:lpstr>
      <vt:lpstr>Arial</vt:lpstr>
      <vt:lpstr>Roboto</vt:lpstr>
      <vt:lpstr>Focus</vt:lpstr>
      <vt:lpstr>Presentation on the paper "Deep Emotion Recognition: A Comparative Study of Models and Datasets."</vt:lpstr>
      <vt:lpstr>Introduction</vt:lpstr>
      <vt:lpstr>Objective</vt:lpstr>
      <vt:lpstr>Methodology</vt:lpstr>
      <vt:lpstr>Model Evaluation Results</vt:lpstr>
      <vt:lpstr>Dataset Evaluation Results  </vt:lpstr>
      <vt:lpstr>Conclusion                   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 the paper "Deep Emotion Recognition: A Comparative Study of Models and Datasets."</dc:title>
  <cp:lastModifiedBy>MD RASHEDUL ISLAM</cp:lastModifiedBy>
  <cp:revision>1</cp:revision>
  <dcterms:modified xsi:type="dcterms:W3CDTF">2023-07-04T16:26:48Z</dcterms:modified>
</cp:coreProperties>
</file>